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25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167348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424634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92CBB5-AE98-4677-91AC-71C843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3" r="46511" b="65275"/>
          <a:stretch/>
        </p:blipFill>
        <p:spPr>
          <a:xfrm>
            <a:off x="8057562" y="568387"/>
            <a:ext cx="381533" cy="330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478BC9B-80C7-46F4-9F5C-67733265ADF4}"/>
              </a:ext>
            </a:extLst>
          </p:cNvPr>
          <p:cNvSpPr/>
          <p:nvPr/>
        </p:nvSpPr>
        <p:spPr>
          <a:xfrm rot="2700000">
            <a:off x="7181138" y="614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E523B6F-E1A3-4BFA-8DF9-FFC6AF658409}"/>
              </a:ext>
            </a:extLst>
          </p:cNvPr>
          <p:cNvSpPr/>
          <p:nvPr/>
        </p:nvSpPr>
        <p:spPr>
          <a:xfrm rot="10800000">
            <a:off x="11246597" y="3251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FA949-7A00-4800-A14C-D0F2C5648871}"/>
              </a:ext>
            </a:extLst>
          </p:cNvPr>
          <p:cNvSpPr/>
          <p:nvPr/>
        </p:nvSpPr>
        <p:spPr>
          <a:xfrm>
            <a:off x="11218504" y="544573"/>
            <a:ext cx="381533" cy="9598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E623C-31CF-4C9F-8E5A-74CBAFDC0CB4}"/>
              </a:ext>
            </a:extLst>
          </p:cNvPr>
          <p:cNvSpPr/>
          <p:nvPr/>
        </p:nvSpPr>
        <p:spPr>
          <a:xfrm>
            <a:off x="8486704" y="487122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0774C8-7CDF-4DB4-872C-E59416ACF00F}"/>
              </a:ext>
            </a:extLst>
          </p:cNvPr>
          <p:cNvSpPr/>
          <p:nvPr/>
        </p:nvSpPr>
        <p:spPr>
          <a:xfrm>
            <a:off x="8486704" y="534586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B727F-9427-4DE9-9830-D894998F8E27}"/>
              </a:ext>
            </a:extLst>
          </p:cNvPr>
          <p:cNvSpPr/>
          <p:nvPr/>
        </p:nvSpPr>
        <p:spPr>
          <a:xfrm>
            <a:off x="8486703" y="582050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9F9A7-E19F-49CC-A716-E58EB0C65237}"/>
              </a:ext>
            </a:extLst>
          </p:cNvPr>
          <p:cNvSpPr/>
          <p:nvPr/>
        </p:nvSpPr>
        <p:spPr>
          <a:xfrm>
            <a:off x="8486703" y="6290134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25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C1B3AE5-18FF-4D93-9619-0E192F5C4D89}"/>
              </a:ext>
            </a:extLst>
          </p:cNvPr>
          <p:cNvSpPr/>
          <p:nvPr/>
        </p:nvSpPr>
        <p:spPr>
          <a:xfrm rot="5400000">
            <a:off x="3072894" y="52568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AD43C23-B8DA-4A7A-992C-293AE9BAF983}"/>
              </a:ext>
            </a:extLst>
          </p:cNvPr>
          <p:cNvSpPr/>
          <p:nvPr/>
        </p:nvSpPr>
        <p:spPr>
          <a:xfrm>
            <a:off x="8120331" y="139795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</cp:revision>
  <dcterms:modified xsi:type="dcterms:W3CDTF">2018-03-13T17:29:01Z</dcterms:modified>
</cp:coreProperties>
</file>